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6" r:id="rId5"/>
    <p:sldId id="258" r:id="rId6"/>
    <p:sldId id="259" r:id="rId7"/>
    <p:sldId id="263" r:id="rId8"/>
    <p:sldId id="260" r:id="rId9"/>
    <p:sldId id="262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1" autoAdjust="0"/>
    <p:restoredTop sz="94660"/>
  </p:normalViewPr>
  <p:slideViewPr>
    <p:cSldViewPr snapToGrid="0">
      <p:cViewPr varScale="1">
        <p:scale>
          <a:sx n="55" d="100"/>
          <a:sy n="55" d="100"/>
        </p:scale>
        <p:origin x="72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TEKS 9A &amp; 9C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Gas Laws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13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ideal gas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Describes the relationship between the temperature, pressure, volume and number of moles of a gas under specific conditions.  </a:t>
            </a:r>
          </a:p>
          <a:p>
            <a:r>
              <a:rPr lang="en-US" sz="2400" dirty="0" smtClean="0"/>
              <a:t>The Ideal Gas Law Equation is PV = </a:t>
            </a:r>
            <a:r>
              <a:rPr lang="en-US" sz="2400" dirty="0" err="1" smtClean="0"/>
              <a:t>nRT</a:t>
            </a:r>
            <a:r>
              <a:rPr lang="en-US" sz="2400" dirty="0" smtClean="0"/>
              <a:t>, where P is pressure, V is volume, n is number of moles, R is the ideal gas constant and T is temperature</a:t>
            </a:r>
          </a:p>
          <a:p>
            <a:pPr lvl="1"/>
            <a:r>
              <a:rPr lang="en-US" sz="2200" dirty="0" smtClean="0"/>
              <a:t>The ideal gas constant is a physical constant and is specific to the units used for pressure and volume measurements.  </a:t>
            </a:r>
          </a:p>
          <a:p>
            <a:pPr lvl="1"/>
            <a:r>
              <a:rPr lang="en-US" sz="2200" dirty="0" smtClean="0"/>
              <a:t>The values for R can be found on the formula chart.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3667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molecular theory Postulates </a:t>
            </a:r>
            <a:br>
              <a:rPr lang="en-US" dirty="0" smtClean="0"/>
            </a:br>
            <a:r>
              <a:rPr lang="en-US" dirty="0" smtClean="0"/>
              <a:t>Summarized to describe ideal gases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Ideal gas particles are of negligible size compared to the space between them.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The particles are in continuous, rapid, random motion.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Their collisions are elastic.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There are no significant interactions between particles of a gas.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When temperature increases for an ideal gas, the kinetic energy of the particles increases proportionally.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830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138024"/>
            <a:ext cx="10131425" cy="1155938"/>
          </a:xfrm>
        </p:spPr>
        <p:txBody>
          <a:bodyPr/>
          <a:lstStyle/>
          <a:p>
            <a:r>
              <a:rPr lang="en-US" dirty="0" smtClean="0"/>
              <a:t>Units of Temp, volume,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293961"/>
            <a:ext cx="10131425" cy="4951563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The temperature of a gas must always be expressed in Kelvin.</a:t>
            </a:r>
          </a:p>
          <a:p>
            <a:pPr lvl="1"/>
            <a:r>
              <a:rPr lang="en-US" sz="2400" dirty="0" smtClean="0"/>
              <a:t>Convert degrees Celsius to Kelvin by adding 273.</a:t>
            </a:r>
          </a:p>
          <a:p>
            <a:r>
              <a:rPr lang="en-US" sz="2400" dirty="0" smtClean="0"/>
              <a:t>Volume is expressed in L or mL</a:t>
            </a:r>
          </a:p>
          <a:p>
            <a:r>
              <a:rPr lang="en-US" sz="2400" dirty="0" smtClean="0"/>
              <a:t>Pressure may be expressed in atmospheres (</a:t>
            </a:r>
            <a:r>
              <a:rPr lang="en-US" sz="2400" dirty="0" err="1" smtClean="0"/>
              <a:t>atm</a:t>
            </a:r>
            <a:r>
              <a:rPr lang="en-US" sz="2400" dirty="0" smtClean="0"/>
              <a:t>), millimeters of mercury (mm Hg), kilopascals (</a:t>
            </a:r>
            <a:r>
              <a:rPr lang="en-US" sz="2400" dirty="0" err="1" smtClean="0"/>
              <a:t>kPa</a:t>
            </a:r>
            <a:r>
              <a:rPr lang="en-US" sz="2400" dirty="0" smtClean="0"/>
              <a:t>) or pounds per square inch (psi)</a:t>
            </a:r>
          </a:p>
          <a:p>
            <a:pPr lvl="1"/>
            <a:r>
              <a:rPr lang="en-US" sz="2400" dirty="0" smtClean="0"/>
              <a:t>1 </a:t>
            </a:r>
            <a:r>
              <a:rPr lang="en-US" sz="2400" dirty="0" err="1" smtClean="0"/>
              <a:t>atm</a:t>
            </a:r>
            <a:r>
              <a:rPr lang="en-US" sz="2400" dirty="0" smtClean="0"/>
              <a:t> = 760 mm Hg = 101.3 </a:t>
            </a:r>
            <a:r>
              <a:rPr lang="en-US" sz="2400" dirty="0" err="1" smtClean="0"/>
              <a:t>kPa</a:t>
            </a:r>
            <a:r>
              <a:rPr lang="en-US" sz="2400" dirty="0" smtClean="0"/>
              <a:t> = 14.7 psi</a:t>
            </a:r>
          </a:p>
          <a:p>
            <a:r>
              <a:rPr lang="en-US" sz="2400" dirty="0" smtClean="0"/>
              <a:t>STP is Standard Temperature and Pressure</a:t>
            </a:r>
          </a:p>
          <a:p>
            <a:pPr lvl="1"/>
            <a:r>
              <a:rPr lang="en-US" sz="2400" dirty="0" smtClean="0"/>
              <a:t>Standard Temperature is 273 K</a:t>
            </a:r>
          </a:p>
          <a:p>
            <a:pPr lvl="1"/>
            <a:r>
              <a:rPr lang="en-US" sz="2400" dirty="0" smtClean="0"/>
              <a:t>Standard Pressure is 1 atmosphere</a:t>
            </a:r>
          </a:p>
        </p:txBody>
      </p:sp>
    </p:spTree>
    <p:extLst>
      <p:ext uri="{BB962C8B-B14F-4D97-AF65-F5344CB8AC3E}">
        <p14:creationId xmlns:p14="http://schemas.microsoft.com/office/powerpoint/2010/main" val="113551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Converting units of pressure: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3200"/>
              <a:t>1 atm = 760 mmHg = 14.7 psi = 101.3 kPa = 760 torr</a:t>
            </a:r>
          </a:p>
          <a:p>
            <a:pPr eaLnBrk="1" hangingPunct="1"/>
            <a:endParaRPr lang="en-US" sz="3200"/>
          </a:p>
          <a:p>
            <a:pPr eaLnBrk="1" hangingPunct="1"/>
            <a:r>
              <a:rPr lang="en-US" sz="3200"/>
              <a:t>Let’s work some sample conversions together:</a:t>
            </a:r>
          </a:p>
          <a:p>
            <a:pPr eaLnBrk="1" hangingPunct="1"/>
            <a:r>
              <a:rPr lang="en-US" sz="3200"/>
              <a:t>56 atm = _____ kPa</a:t>
            </a:r>
          </a:p>
          <a:p>
            <a:pPr eaLnBrk="1" hangingPunct="1"/>
            <a:r>
              <a:rPr lang="en-US" sz="3200"/>
              <a:t>350 kPa = ______ mmHg</a:t>
            </a:r>
          </a:p>
          <a:p>
            <a:pPr eaLnBrk="1" hangingPunct="1"/>
            <a:r>
              <a:rPr lang="en-US" sz="3200"/>
              <a:t>1400 mmHg = _______ atm</a:t>
            </a:r>
          </a:p>
          <a:p>
            <a:pPr eaLnBrk="1" hangingPunct="1"/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74611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189782"/>
            <a:ext cx="10131425" cy="1121433"/>
          </a:xfrm>
        </p:spPr>
        <p:txBody>
          <a:bodyPr/>
          <a:lstStyle/>
          <a:p>
            <a:r>
              <a:rPr lang="en-US" dirty="0" smtClean="0"/>
              <a:t>Boyle’s law &amp;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069675"/>
            <a:ext cx="10131425" cy="556362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pressure exerted by gas particles is inversely proportional to the volume occupied by the gas.  </a:t>
            </a:r>
          </a:p>
          <a:p>
            <a:r>
              <a:rPr lang="en-US" sz="2400" dirty="0" smtClean="0"/>
              <a:t>At a constant temperature, an increase in pressure will result in a decrease in volume.</a:t>
            </a:r>
          </a:p>
          <a:p>
            <a:r>
              <a:rPr lang="en-US" sz="2400" dirty="0" smtClean="0"/>
              <a:t>The equation is P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V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P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V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where P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V</a:t>
            </a:r>
            <a:r>
              <a:rPr lang="en-US" sz="2400" baseline="-25000" dirty="0" smtClean="0"/>
              <a:t>1 </a:t>
            </a:r>
            <a:r>
              <a:rPr lang="en-US" sz="2400" dirty="0" smtClean="0"/>
              <a:t>represents an initial set of pressure and volume conditions and </a:t>
            </a:r>
            <a:r>
              <a:rPr lang="en-US" sz="2400" dirty="0"/>
              <a:t>P</a:t>
            </a:r>
            <a:r>
              <a:rPr lang="en-US" sz="2400" baseline="-25000" dirty="0"/>
              <a:t>2</a:t>
            </a:r>
            <a:r>
              <a:rPr lang="en-US" sz="2400" dirty="0"/>
              <a:t>V</a:t>
            </a:r>
            <a:r>
              <a:rPr lang="en-US" sz="2400" baseline="-25000" dirty="0"/>
              <a:t>2 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represents a new set of conditions.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The graph shows what the inverse relationship looks like.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2065" y="4191333"/>
            <a:ext cx="3085714" cy="2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01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207034"/>
            <a:ext cx="10131425" cy="1017917"/>
          </a:xfrm>
        </p:spPr>
        <p:txBody>
          <a:bodyPr/>
          <a:lstStyle/>
          <a:p>
            <a:r>
              <a:rPr lang="en-US" dirty="0" smtClean="0"/>
              <a:t>Charles’ law &amp;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224951"/>
            <a:ext cx="10131425" cy="533112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temperature of a gas is directly proportional to the volume occupied by the gas. </a:t>
            </a:r>
          </a:p>
          <a:p>
            <a:r>
              <a:rPr lang="en-US" sz="2400" dirty="0" smtClean="0"/>
              <a:t>When the pressure is held constant, a decrease in temperature results in a decrease in volume.</a:t>
            </a:r>
          </a:p>
          <a:p>
            <a:r>
              <a:rPr lang="en-US" sz="2400" dirty="0" smtClean="0"/>
              <a:t>The equation for Charles’ Law is V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/T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V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/T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where </a:t>
            </a:r>
            <a:r>
              <a:rPr lang="en-US" sz="2400" dirty="0"/>
              <a:t>V</a:t>
            </a:r>
            <a:r>
              <a:rPr lang="en-US" sz="2400" baseline="-25000" dirty="0"/>
              <a:t>1</a:t>
            </a:r>
            <a:r>
              <a:rPr lang="en-US" sz="2400" dirty="0"/>
              <a:t>/T</a:t>
            </a:r>
            <a:r>
              <a:rPr lang="en-US" sz="2400" baseline="-25000" dirty="0"/>
              <a:t>1</a:t>
            </a:r>
            <a:r>
              <a:rPr lang="en-US" sz="2400" dirty="0" smtClean="0"/>
              <a:t>  represents initial volume and temp conditions and </a:t>
            </a:r>
            <a:r>
              <a:rPr lang="en-US" sz="2400" dirty="0"/>
              <a:t>V</a:t>
            </a:r>
            <a:r>
              <a:rPr lang="en-US" sz="2400" baseline="-25000" dirty="0"/>
              <a:t>2</a:t>
            </a:r>
            <a:r>
              <a:rPr lang="en-US" sz="2400" dirty="0"/>
              <a:t>/T</a:t>
            </a:r>
            <a:r>
              <a:rPr lang="en-US" sz="2400" baseline="-25000" dirty="0"/>
              <a:t>2</a:t>
            </a:r>
            <a:r>
              <a:rPr lang="en-US" sz="2400" dirty="0" smtClean="0"/>
              <a:t> represents a new set of conditions.</a:t>
            </a:r>
          </a:p>
          <a:p>
            <a:r>
              <a:rPr lang="en-US" sz="2400" dirty="0" smtClean="0"/>
              <a:t>The graph shows what the direct relationship looks like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baseline="-25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5004" y="4846886"/>
            <a:ext cx="2771429" cy="15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6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Gay-Lussac’s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ratio of pressure to temperature of a gas at fixed volume is constant.</a:t>
            </a:r>
          </a:p>
          <a:p>
            <a:r>
              <a:rPr lang="en-US" sz="2400" dirty="0" smtClean="0"/>
              <a:t>The pressure of a gas is directly proportional to the temperature at a fixed volume.</a:t>
            </a:r>
          </a:p>
          <a:p>
            <a:r>
              <a:rPr lang="en-US" sz="2400" dirty="0" smtClean="0"/>
              <a:t>The equation for Gay-Lussac’s Law is P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/T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P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/T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383774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172528"/>
            <a:ext cx="10131425" cy="931653"/>
          </a:xfrm>
        </p:spPr>
        <p:txBody>
          <a:bodyPr/>
          <a:lstStyle/>
          <a:p>
            <a:r>
              <a:rPr lang="en-US" dirty="0" smtClean="0"/>
              <a:t>Avogadro’s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828136"/>
            <a:ext cx="10338757" cy="602986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Establishes the relationship between number of moles (represented in the equation as the variable </a:t>
            </a:r>
            <a:r>
              <a:rPr lang="en-US" sz="2400" i="1" dirty="0" smtClean="0"/>
              <a:t>n</a:t>
            </a:r>
            <a:r>
              <a:rPr lang="en-US" sz="2400" dirty="0" smtClean="0"/>
              <a:t>) and the volume occupied by the gas at a constant temperature and pressure.</a:t>
            </a:r>
          </a:p>
          <a:p>
            <a:r>
              <a:rPr lang="en-US" sz="2400" dirty="0" smtClean="0"/>
              <a:t>The volume of the a gas is directly proportional to the number of moles of a gas. </a:t>
            </a:r>
          </a:p>
          <a:p>
            <a:r>
              <a:rPr lang="en-US" sz="2400" dirty="0" smtClean="0"/>
              <a:t>The equation for Avogadro’s Law is V1/n1 = V2/n2</a:t>
            </a:r>
          </a:p>
          <a:p>
            <a:r>
              <a:rPr lang="en-US" sz="2400" dirty="0" smtClean="0"/>
              <a:t>Avogadro’s Principle states that equal volumes of gases contain the same number of atoms or particles.</a:t>
            </a:r>
          </a:p>
          <a:p>
            <a:r>
              <a:rPr lang="en-US" sz="2400" dirty="0" smtClean="0"/>
              <a:t>The graph shows the direct relationship between volume and moles</a:t>
            </a:r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9913" y="4533925"/>
            <a:ext cx="2294626" cy="2072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53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Dalton’s law of partial pressures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States that the total pressure exerted by a mixture of gases is equal to the sum of the individual pressures of all the gases in the mixture. </a:t>
            </a:r>
          </a:p>
          <a:p>
            <a:r>
              <a:rPr lang="en-US" sz="2400" dirty="0" smtClean="0"/>
              <a:t>Dalton’s Law of Partial Pressures can be described by the equation </a:t>
            </a:r>
            <a:r>
              <a:rPr lang="en-US" sz="2400" dirty="0" err="1" smtClean="0"/>
              <a:t>P</a:t>
            </a:r>
            <a:r>
              <a:rPr lang="en-US" sz="2400" baseline="-25000" dirty="0" err="1" smtClean="0"/>
              <a:t>Total</a:t>
            </a:r>
            <a:r>
              <a:rPr lang="en-US" sz="2400" dirty="0" smtClean="0"/>
              <a:t>=P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+P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+P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+P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……. Where </a:t>
            </a:r>
            <a:r>
              <a:rPr lang="en-US" sz="2400" dirty="0" err="1" smtClean="0"/>
              <a:t>P</a:t>
            </a:r>
            <a:r>
              <a:rPr lang="en-US" sz="2400" baseline="-25000" dirty="0" err="1" smtClean="0"/>
              <a:t>Total</a:t>
            </a:r>
            <a:r>
              <a:rPr lang="en-US" sz="2400" dirty="0" smtClean="0"/>
              <a:t> represents the combined pressure of the mixture of gases and  P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P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P</a:t>
            </a:r>
            <a:r>
              <a:rPr lang="en-US" sz="2400" baseline="-25000" dirty="0" smtClean="0"/>
              <a:t>3 </a:t>
            </a:r>
            <a:r>
              <a:rPr lang="en-US" sz="2400" dirty="0" smtClean="0"/>
              <a:t>represent the individual gases.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00709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TC103457452[[fn=Celestial]]</Template>
  <TotalTime>139</TotalTime>
  <Words>639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Celestial</vt:lpstr>
      <vt:lpstr>TEKS 9A &amp; 9C</vt:lpstr>
      <vt:lpstr>Kinetic molecular theory Postulates  Summarized to describe ideal gases</vt:lpstr>
      <vt:lpstr>Units of Temp, volume, pressure</vt:lpstr>
      <vt:lpstr>Converting units of pressure:</vt:lpstr>
      <vt:lpstr>Boyle’s law &amp; Equation</vt:lpstr>
      <vt:lpstr>Charles’ law &amp; Equation</vt:lpstr>
      <vt:lpstr>Gay-Lussac’s law</vt:lpstr>
      <vt:lpstr>Avogadro’s law</vt:lpstr>
      <vt:lpstr>Dalton’s law of partial pressures</vt:lpstr>
      <vt:lpstr>The ideal gas law</vt:lpstr>
    </vt:vector>
  </TitlesOfParts>
  <Company>Wylie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TEKS 9A &amp; 9C</dc:title>
  <dc:creator>Knipp, Vicki</dc:creator>
  <cp:lastModifiedBy>Knipp, Vicki</cp:lastModifiedBy>
  <cp:revision>11</cp:revision>
  <dcterms:created xsi:type="dcterms:W3CDTF">2014-02-27T23:13:00Z</dcterms:created>
  <dcterms:modified xsi:type="dcterms:W3CDTF">2014-02-28T15:16:57Z</dcterms:modified>
</cp:coreProperties>
</file>